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8" r:id="rId2"/>
    <p:sldId id="261" r:id="rId3"/>
    <p:sldId id="315" r:id="rId4"/>
    <p:sldId id="322" r:id="rId5"/>
    <p:sldId id="317" r:id="rId6"/>
    <p:sldId id="278" r:id="rId7"/>
    <p:sldId id="323" r:id="rId8"/>
    <p:sldId id="265" r:id="rId9"/>
    <p:sldId id="288" r:id="rId10"/>
    <p:sldId id="324" r:id="rId11"/>
    <p:sldId id="282" r:id="rId12"/>
    <p:sldId id="270" r:id="rId13"/>
    <p:sldId id="310" r:id="rId14"/>
    <p:sldId id="312" r:id="rId15"/>
    <p:sldId id="307" r:id="rId16"/>
    <p:sldId id="325" r:id="rId17"/>
    <p:sldId id="30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7" autoAdjust="0"/>
    <p:restoredTop sz="90267" autoAdjust="0"/>
  </p:normalViewPr>
  <p:slideViewPr>
    <p:cSldViewPr snapToGrid="0">
      <p:cViewPr varScale="1">
        <p:scale>
          <a:sx n="62" d="100"/>
          <a:sy n="62" d="100"/>
        </p:scale>
        <p:origin x="83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74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1CE56-9A07-4426-A4D5-F3DFAF4A24AC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94289-86E4-474F-9B70-F409E992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22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94289-86E4-474F-9B70-F409E9926B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8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94289-86E4-474F-9B70-F409E9926B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47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94289-86E4-474F-9B70-F409E9926B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5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baseline="0" dirty="0"/>
              <a:t>The reality is that technology affects every field of commerce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In healthcare – computing is part of operating rooms every day and it is enabling breakthroughs like these contact lenses that detect levels of insulin for people with diabetes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In space – we are depending on a generation of robots to explore where humans cannot now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In our homes -- we are automating everyday things like our heating systems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On our roads – we depend on navigation systems to get us home and now we are experimenting with bringing self-driving cars into our everyday lives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In entertainment – blockbuster movies depend on computer science to bring new characters to life and provide us new completely animated worlds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And every single day this trend is growing across every single industry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22C71-FE57-4B9A-AC4B-B46CC73ADB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46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94289-86E4-474F-9B70-F409E9926B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8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94289-86E4-474F-9B70-F409E9926B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90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94289-86E4-474F-9B70-F409E9926B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6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94289-86E4-474F-9B70-F409E9926B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0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7854-54C9-42A1-84C4-3DF1569053A2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7917-0F46-4B90-BF47-4F1B5E7D6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9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7854-54C9-42A1-84C4-3DF1569053A2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7917-0F46-4B90-BF47-4F1B5E7D6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8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7854-54C9-42A1-84C4-3DF1569053A2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7917-0F46-4B90-BF47-4F1B5E7D6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3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7854-54C9-42A1-84C4-3DF1569053A2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7917-0F46-4B90-BF47-4F1B5E7D6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6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7854-54C9-42A1-84C4-3DF1569053A2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7917-0F46-4B90-BF47-4F1B5E7D6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7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7854-54C9-42A1-84C4-3DF1569053A2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7917-0F46-4B90-BF47-4F1B5E7D6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60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7854-54C9-42A1-84C4-3DF1569053A2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7917-0F46-4B90-BF47-4F1B5E7D6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20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7854-54C9-42A1-84C4-3DF1569053A2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7917-0F46-4B90-BF47-4F1B5E7D6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8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7854-54C9-42A1-84C4-3DF1569053A2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7917-0F46-4B90-BF47-4F1B5E7D6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18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7854-54C9-42A1-84C4-3DF1569053A2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7917-0F46-4B90-BF47-4F1B5E7D6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1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7854-54C9-42A1-84C4-3DF1569053A2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7917-0F46-4B90-BF47-4F1B5E7D6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4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27854-54C9-42A1-84C4-3DF1569053A2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A7917-0F46-4B90-BF47-4F1B5E7D62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92" y="5723583"/>
            <a:ext cx="1347651" cy="81532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82113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15000" dirty="0" err="1">
                <a:latin typeface="+mn-lt"/>
              </a:rPr>
              <a:t>tech</a:t>
            </a:r>
            <a:r>
              <a:rPr lang="en-US" sz="15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buddies</a:t>
            </a:r>
            <a:endParaRPr lang="en-US" sz="150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472191"/>
          </a:xfrm>
        </p:spPr>
        <p:txBody>
          <a:bodyPr>
            <a:normAutofit/>
          </a:bodyPr>
          <a:lstStyle/>
          <a:p>
            <a:r>
              <a:rPr lang="en-US" sz="4400" dirty="0"/>
              <a:t>Cathy Dao</a:t>
            </a:r>
          </a:p>
          <a:p>
            <a:r>
              <a:rPr lang="en-US" sz="4400" dirty="0"/>
              <a:t>Kyah Fukunaga</a:t>
            </a:r>
          </a:p>
          <a:p>
            <a:r>
              <a:rPr lang="en-US" sz="4400" dirty="0"/>
              <a:t>Erin Dwyer</a:t>
            </a:r>
          </a:p>
        </p:txBody>
      </p:sp>
    </p:spTree>
    <p:extLst>
      <p:ext uri="{BB962C8B-B14F-4D97-AF65-F5344CB8AC3E}">
        <p14:creationId xmlns:p14="http://schemas.microsoft.com/office/powerpoint/2010/main" val="2261796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13692" y="659987"/>
            <a:ext cx="8961267" cy="4114800"/>
            <a:chOff x="5100172" y="3890867"/>
            <a:chExt cx="8961267" cy="4114800"/>
          </a:xfrm>
        </p:grpSpPr>
        <p:sp>
          <p:nvSpPr>
            <p:cNvPr id="10" name="Freeform 9"/>
            <p:cNvSpPr/>
            <p:nvPr/>
          </p:nvSpPr>
          <p:spPr>
            <a:xfrm>
              <a:off x="5100172" y="3890867"/>
              <a:ext cx="5486400" cy="4114800"/>
            </a:xfrm>
            <a:custGeom>
              <a:avLst/>
              <a:gdLst>
                <a:gd name="connsiteX0" fmla="*/ 0 w 2357070"/>
                <a:gd name="connsiteY0" fmla="*/ 275034 h 1649872"/>
                <a:gd name="connsiteX1" fmla="*/ 275034 w 2357070"/>
                <a:gd name="connsiteY1" fmla="*/ 0 h 1649872"/>
                <a:gd name="connsiteX2" fmla="*/ 2082036 w 2357070"/>
                <a:gd name="connsiteY2" fmla="*/ 0 h 1649872"/>
                <a:gd name="connsiteX3" fmla="*/ 2357070 w 2357070"/>
                <a:gd name="connsiteY3" fmla="*/ 275034 h 1649872"/>
                <a:gd name="connsiteX4" fmla="*/ 2357070 w 2357070"/>
                <a:gd name="connsiteY4" fmla="*/ 1374838 h 1649872"/>
                <a:gd name="connsiteX5" fmla="*/ 2082036 w 2357070"/>
                <a:gd name="connsiteY5" fmla="*/ 1649872 h 1649872"/>
                <a:gd name="connsiteX6" fmla="*/ 275034 w 2357070"/>
                <a:gd name="connsiteY6" fmla="*/ 1649872 h 1649872"/>
                <a:gd name="connsiteX7" fmla="*/ 0 w 2357070"/>
                <a:gd name="connsiteY7" fmla="*/ 1374838 h 1649872"/>
                <a:gd name="connsiteX8" fmla="*/ 0 w 2357070"/>
                <a:gd name="connsiteY8" fmla="*/ 275034 h 164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7070" h="1649872">
                  <a:moveTo>
                    <a:pt x="0" y="275034"/>
                  </a:moveTo>
                  <a:cubicBezTo>
                    <a:pt x="0" y="123137"/>
                    <a:pt x="123137" y="0"/>
                    <a:pt x="275034" y="0"/>
                  </a:cubicBezTo>
                  <a:lnTo>
                    <a:pt x="2082036" y="0"/>
                  </a:lnTo>
                  <a:cubicBezTo>
                    <a:pt x="2233933" y="0"/>
                    <a:pt x="2357070" y="123137"/>
                    <a:pt x="2357070" y="275034"/>
                  </a:cubicBezTo>
                  <a:lnTo>
                    <a:pt x="2357070" y="1374838"/>
                  </a:lnTo>
                  <a:cubicBezTo>
                    <a:pt x="2357070" y="1526735"/>
                    <a:pt x="2233933" y="1649872"/>
                    <a:pt x="2082036" y="1649872"/>
                  </a:cubicBezTo>
                  <a:lnTo>
                    <a:pt x="275034" y="1649872"/>
                  </a:lnTo>
                  <a:cubicBezTo>
                    <a:pt x="123137" y="1649872"/>
                    <a:pt x="0" y="1526735"/>
                    <a:pt x="0" y="1374838"/>
                  </a:cubicBezTo>
                  <a:lnTo>
                    <a:pt x="0" y="27503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385" tIns="244385" rIns="244385" bIns="244385" numCol="1" spcCol="1270" anchor="ctr" anchorCtr="0">
              <a:noAutofit/>
            </a:bodyPr>
            <a:lstStyle/>
            <a:p>
              <a:pPr marL="0" lvl="0" indent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7200" kern="1200" dirty="0"/>
                <a:t>Solution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9976922" y="5281517"/>
              <a:ext cx="4084517" cy="1333500"/>
            </a:xfrm>
            <a:custGeom>
              <a:avLst/>
              <a:gdLst>
                <a:gd name="connsiteX0" fmla="*/ 0 w 1714308"/>
                <a:gd name="connsiteY0" fmla="*/ 0 h 1333500"/>
                <a:gd name="connsiteX1" fmla="*/ 1714308 w 1714308"/>
                <a:gd name="connsiteY1" fmla="*/ 0 h 1333500"/>
                <a:gd name="connsiteX2" fmla="*/ 1714308 w 1714308"/>
                <a:gd name="connsiteY2" fmla="*/ 1333500 h 1333500"/>
                <a:gd name="connsiteX3" fmla="*/ 0 w 1714308"/>
                <a:gd name="connsiteY3" fmla="*/ 1333500 h 1333500"/>
                <a:gd name="connsiteX4" fmla="*/ 0 w 1714308"/>
                <a:gd name="connsiteY4" fmla="*/ 0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308" h="1333500">
                  <a:moveTo>
                    <a:pt x="0" y="0"/>
                  </a:moveTo>
                  <a:lnTo>
                    <a:pt x="1714308" y="0"/>
                  </a:lnTo>
                  <a:lnTo>
                    <a:pt x="1714308" y="1333500"/>
                  </a:lnTo>
                  <a:lnTo>
                    <a:pt x="0" y="1333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1200150" lvl="3" indent="-285750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6000" kern="1200" dirty="0"/>
                <a:t>Cathy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6214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8" y="329184"/>
            <a:ext cx="9431995" cy="530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59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77" y="319589"/>
            <a:ext cx="11471991" cy="545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86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15000" dirty="0" err="1">
                <a:latin typeface="+mn-lt"/>
              </a:rPr>
              <a:t>tech</a:t>
            </a:r>
            <a:r>
              <a:rPr lang="en-US" sz="15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buddies</a:t>
            </a:r>
            <a:endParaRPr lang="en-US" sz="150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472191"/>
          </a:xfrm>
        </p:spPr>
        <p:txBody>
          <a:bodyPr>
            <a:normAutofit/>
          </a:bodyPr>
          <a:lstStyle/>
          <a:p>
            <a:r>
              <a:rPr lang="en-US" sz="4400" dirty="0"/>
              <a:t>Cathy Dao</a:t>
            </a:r>
          </a:p>
          <a:p>
            <a:r>
              <a:rPr lang="en-US" sz="4400" dirty="0"/>
              <a:t>Kyah Fukunaga</a:t>
            </a:r>
          </a:p>
          <a:p>
            <a:r>
              <a:rPr lang="en-US" sz="4400" dirty="0"/>
              <a:t>Erin Dwyer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238" y="-44001"/>
            <a:ext cx="3333618" cy="355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79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933" y="1186904"/>
            <a:ext cx="5331201" cy="46648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0247" y="1154843"/>
            <a:ext cx="268964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Teaching</a:t>
            </a:r>
            <a:b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&amp;</a:t>
            </a:r>
            <a:b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Learning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8875174" y="1154843"/>
            <a:ext cx="303185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Career</a:t>
            </a:r>
            <a:b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&amp;</a:t>
            </a:r>
            <a:b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Technical</a:t>
            </a:r>
            <a:b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Education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2746" y="231513"/>
            <a:ext cx="40695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EC45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3258438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543" y="370477"/>
            <a:ext cx="7777480" cy="54442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8676">
            <a:off x="8039373" y="1095224"/>
            <a:ext cx="32194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73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6"/>
          <a:stretch/>
        </p:blipFill>
        <p:spPr>
          <a:xfrm>
            <a:off x="1624648" y="449580"/>
            <a:ext cx="4230052" cy="49377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4"/>
          <a:stretch/>
        </p:blipFill>
        <p:spPr>
          <a:xfrm>
            <a:off x="6616512" y="449580"/>
            <a:ext cx="4340014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20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7" y="1123751"/>
            <a:ext cx="10058400" cy="335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7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437" y="617844"/>
            <a:ext cx="8927386" cy="427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28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52048" y="141111"/>
            <a:ext cx="7979903" cy="5356575"/>
            <a:chOff x="2106048" y="750711"/>
            <a:chExt cx="7979903" cy="5356575"/>
          </a:xfrm>
        </p:grpSpPr>
        <p:sp>
          <p:nvSpPr>
            <p:cNvPr id="4" name="Bent-Up Arrow 3"/>
            <p:cNvSpPr/>
            <p:nvPr/>
          </p:nvSpPr>
          <p:spPr>
            <a:xfrm rot="5400000">
              <a:off x="2477009" y="2302833"/>
              <a:ext cx="1400175" cy="1594049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Freeform 4"/>
            <p:cNvSpPr/>
            <p:nvPr/>
          </p:nvSpPr>
          <p:spPr>
            <a:xfrm>
              <a:off x="2106048" y="750711"/>
              <a:ext cx="2357070" cy="1649872"/>
            </a:xfrm>
            <a:custGeom>
              <a:avLst/>
              <a:gdLst>
                <a:gd name="connsiteX0" fmla="*/ 0 w 2357070"/>
                <a:gd name="connsiteY0" fmla="*/ 275034 h 1649872"/>
                <a:gd name="connsiteX1" fmla="*/ 275034 w 2357070"/>
                <a:gd name="connsiteY1" fmla="*/ 0 h 1649872"/>
                <a:gd name="connsiteX2" fmla="*/ 2082036 w 2357070"/>
                <a:gd name="connsiteY2" fmla="*/ 0 h 1649872"/>
                <a:gd name="connsiteX3" fmla="*/ 2357070 w 2357070"/>
                <a:gd name="connsiteY3" fmla="*/ 275034 h 1649872"/>
                <a:gd name="connsiteX4" fmla="*/ 2357070 w 2357070"/>
                <a:gd name="connsiteY4" fmla="*/ 1374838 h 1649872"/>
                <a:gd name="connsiteX5" fmla="*/ 2082036 w 2357070"/>
                <a:gd name="connsiteY5" fmla="*/ 1649872 h 1649872"/>
                <a:gd name="connsiteX6" fmla="*/ 275034 w 2357070"/>
                <a:gd name="connsiteY6" fmla="*/ 1649872 h 1649872"/>
                <a:gd name="connsiteX7" fmla="*/ 0 w 2357070"/>
                <a:gd name="connsiteY7" fmla="*/ 1374838 h 1649872"/>
                <a:gd name="connsiteX8" fmla="*/ 0 w 2357070"/>
                <a:gd name="connsiteY8" fmla="*/ 275034 h 164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7070" h="1649872">
                  <a:moveTo>
                    <a:pt x="0" y="275034"/>
                  </a:moveTo>
                  <a:cubicBezTo>
                    <a:pt x="0" y="123137"/>
                    <a:pt x="123137" y="0"/>
                    <a:pt x="275034" y="0"/>
                  </a:cubicBezTo>
                  <a:lnTo>
                    <a:pt x="2082036" y="0"/>
                  </a:lnTo>
                  <a:cubicBezTo>
                    <a:pt x="2233933" y="0"/>
                    <a:pt x="2357070" y="123137"/>
                    <a:pt x="2357070" y="275034"/>
                  </a:cubicBezTo>
                  <a:lnTo>
                    <a:pt x="2357070" y="1374838"/>
                  </a:lnTo>
                  <a:cubicBezTo>
                    <a:pt x="2357070" y="1526735"/>
                    <a:pt x="2233933" y="1649872"/>
                    <a:pt x="2082036" y="1649872"/>
                  </a:cubicBezTo>
                  <a:lnTo>
                    <a:pt x="275034" y="1649872"/>
                  </a:lnTo>
                  <a:cubicBezTo>
                    <a:pt x="123137" y="1649872"/>
                    <a:pt x="0" y="1526735"/>
                    <a:pt x="0" y="1374838"/>
                  </a:cubicBezTo>
                  <a:lnTo>
                    <a:pt x="0" y="27503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385" tIns="244385" rIns="244385" bIns="244385" numCol="1" spcCol="1270" anchor="ctr" anchorCtr="0">
              <a:noAutofit/>
            </a:bodyPr>
            <a:lstStyle/>
            <a:p>
              <a:pPr marL="0" lvl="0" indent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300" kern="1200" dirty="0"/>
                <a:t>Need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4463119" y="908064"/>
              <a:ext cx="1714308" cy="1333500"/>
            </a:xfrm>
            <a:custGeom>
              <a:avLst/>
              <a:gdLst>
                <a:gd name="connsiteX0" fmla="*/ 0 w 1714308"/>
                <a:gd name="connsiteY0" fmla="*/ 0 h 1333500"/>
                <a:gd name="connsiteX1" fmla="*/ 1714308 w 1714308"/>
                <a:gd name="connsiteY1" fmla="*/ 0 h 1333500"/>
                <a:gd name="connsiteX2" fmla="*/ 1714308 w 1714308"/>
                <a:gd name="connsiteY2" fmla="*/ 1333500 h 1333500"/>
                <a:gd name="connsiteX3" fmla="*/ 0 w 1714308"/>
                <a:gd name="connsiteY3" fmla="*/ 1333500 h 1333500"/>
                <a:gd name="connsiteX4" fmla="*/ 0 w 1714308"/>
                <a:gd name="connsiteY4" fmla="*/ 0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308" h="1333500">
                  <a:moveTo>
                    <a:pt x="0" y="0"/>
                  </a:moveTo>
                  <a:lnTo>
                    <a:pt x="1714308" y="0"/>
                  </a:lnTo>
                  <a:lnTo>
                    <a:pt x="1714308" y="1333500"/>
                  </a:lnTo>
                  <a:lnTo>
                    <a:pt x="0" y="1333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800" kern="1200" dirty="0"/>
                <a:t>Erin</a:t>
              </a:r>
            </a:p>
          </p:txBody>
        </p:sp>
        <p:sp>
          <p:nvSpPr>
            <p:cNvPr id="7" name="Bent-Up Arrow 6"/>
            <p:cNvSpPr/>
            <p:nvPr/>
          </p:nvSpPr>
          <p:spPr>
            <a:xfrm rot="5400000">
              <a:off x="4431271" y="4156185"/>
              <a:ext cx="1400175" cy="1594049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hueOff val="-7344354"/>
                <a:satOff val="-15375"/>
                <a:lumOff val="10564"/>
                <a:alphaOff val="0"/>
              </a:schemeClr>
            </a:fillRef>
            <a:effectRef idx="0">
              <a:schemeClr val="accent5">
                <a:tint val="50000"/>
                <a:hueOff val="-7344354"/>
                <a:satOff val="-15375"/>
                <a:lumOff val="10564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4060310" y="2604063"/>
              <a:ext cx="2357070" cy="1649872"/>
            </a:xfrm>
            <a:custGeom>
              <a:avLst/>
              <a:gdLst>
                <a:gd name="connsiteX0" fmla="*/ 0 w 2357070"/>
                <a:gd name="connsiteY0" fmla="*/ 275034 h 1649872"/>
                <a:gd name="connsiteX1" fmla="*/ 275034 w 2357070"/>
                <a:gd name="connsiteY1" fmla="*/ 0 h 1649872"/>
                <a:gd name="connsiteX2" fmla="*/ 2082036 w 2357070"/>
                <a:gd name="connsiteY2" fmla="*/ 0 h 1649872"/>
                <a:gd name="connsiteX3" fmla="*/ 2357070 w 2357070"/>
                <a:gd name="connsiteY3" fmla="*/ 275034 h 1649872"/>
                <a:gd name="connsiteX4" fmla="*/ 2357070 w 2357070"/>
                <a:gd name="connsiteY4" fmla="*/ 1374838 h 1649872"/>
                <a:gd name="connsiteX5" fmla="*/ 2082036 w 2357070"/>
                <a:gd name="connsiteY5" fmla="*/ 1649872 h 1649872"/>
                <a:gd name="connsiteX6" fmla="*/ 275034 w 2357070"/>
                <a:gd name="connsiteY6" fmla="*/ 1649872 h 1649872"/>
                <a:gd name="connsiteX7" fmla="*/ 0 w 2357070"/>
                <a:gd name="connsiteY7" fmla="*/ 1374838 h 1649872"/>
                <a:gd name="connsiteX8" fmla="*/ 0 w 2357070"/>
                <a:gd name="connsiteY8" fmla="*/ 275034 h 164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7070" h="1649872">
                  <a:moveTo>
                    <a:pt x="0" y="275034"/>
                  </a:moveTo>
                  <a:cubicBezTo>
                    <a:pt x="0" y="123137"/>
                    <a:pt x="123137" y="0"/>
                    <a:pt x="275034" y="0"/>
                  </a:cubicBezTo>
                  <a:lnTo>
                    <a:pt x="2082036" y="0"/>
                  </a:lnTo>
                  <a:cubicBezTo>
                    <a:pt x="2233933" y="0"/>
                    <a:pt x="2357070" y="123137"/>
                    <a:pt x="2357070" y="275034"/>
                  </a:cubicBezTo>
                  <a:lnTo>
                    <a:pt x="2357070" y="1374838"/>
                  </a:lnTo>
                  <a:cubicBezTo>
                    <a:pt x="2357070" y="1526735"/>
                    <a:pt x="2233933" y="1649872"/>
                    <a:pt x="2082036" y="1649872"/>
                  </a:cubicBezTo>
                  <a:lnTo>
                    <a:pt x="275034" y="1649872"/>
                  </a:lnTo>
                  <a:cubicBezTo>
                    <a:pt x="123137" y="1649872"/>
                    <a:pt x="0" y="1526735"/>
                    <a:pt x="0" y="1374838"/>
                  </a:cubicBezTo>
                  <a:lnTo>
                    <a:pt x="0" y="27503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676672"/>
                <a:satOff val="-5114"/>
                <a:lumOff val="-1961"/>
                <a:alphaOff val="0"/>
              </a:schemeClr>
            </a:fillRef>
            <a:effectRef idx="0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385" tIns="244385" rIns="244385" bIns="244385" numCol="1" spcCol="1270" anchor="ctr" anchorCtr="0">
              <a:noAutofit/>
            </a:bodyPr>
            <a:lstStyle/>
            <a:p>
              <a:pPr marL="0" lvl="0" indent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300" kern="1200" dirty="0"/>
                <a:t>Will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6417381" y="2761416"/>
              <a:ext cx="1714308" cy="1333500"/>
            </a:xfrm>
            <a:custGeom>
              <a:avLst/>
              <a:gdLst>
                <a:gd name="connsiteX0" fmla="*/ 0 w 1714308"/>
                <a:gd name="connsiteY0" fmla="*/ 0 h 1333500"/>
                <a:gd name="connsiteX1" fmla="*/ 1714308 w 1714308"/>
                <a:gd name="connsiteY1" fmla="*/ 0 h 1333500"/>
                <a:gd name="connsiteX2" fmla="*/ 1714308 w 1714308"/>
                <a:gd name="connsiteY2" fmla="*/ 1333500 h 1333500"/>
                <a:gd name="connsiteX3" fmla="*/ 0 w 1714308"/>
                <a:gd name="connsiteY3" fmla="*/ 1333500 h 1333500"/>
                <a:gd name="connsiteX4" fmla="*/ 0 w 1714308"/>
                <a:gd name="connsiteY4" fmla="*/ 0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308" h="1333500">
                  <a:moveTo>
                    <a:pt x="0" y="0"/>
                  </a:moveTo>
                  <a:lnTo>
                    <a:pt x="1714308" y="0"/>
                  </a:lnTo>
                  <a:lnTo>
                    <a:pt x="1714308" y="1333500"/>
                  </a:lnTo>
                  <a:lnTo>
                    <a:pt x="0" y="1333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800" kern="1200" dirty="0"/>
                <a:t>Kyah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6014572" y="4457414"/>
              <a:ext cx="2357070" cy="1649872"/>
            </a:xfrm>
            <a:custGeom>
              <a:avLst/>
              <a:gdLst>
                <a:gd name="connsiteX0" fmla="*/ 0 w 2357070"/>
                <a:gd name="connsiteY0" fmla="*/ 275034 h 1649872"/>
                <a:gd name="connsiteX1" fmla="*/ 275034 w 2357070"/>
                <a:gd name="connsiteY1" fmla="*/ 0 h 1649872"/>
                <a:gd name="connsiteX2" fmla="*/ 2082036 w 2357070"/>
                <a:gd name="connsiteY2" fmla="*/ 0 h 1649872"/>
                <a:gd name="connsiteX3" fmla="*/ 2357070 w 2357070"/>
                <a:gd name="connsiteY3" fmla="*/ 275034 h 1649872"/>
                <a:gd name="connsiteX4" fmla="*/ 2357070 w 2357070"/>
                <a:gd name="connsiteY4" fmla="*/ 1374838 h 1649872"/>
                <a:gd name="connsiteX5" fmla="*/ 2082036 w 2357070"/>
                <a:gd name="connsiteY5" fmla="*/ 1649872 h 1649872"/>
                <a:gd name="connsiteX6" fmla="*/ 275034 w 2357070"/>
                <a:gd name="connsiteY6" fmla="*/ 1649872 h 1649872"/>
                <a:gd name="connsiteX7" fmla="*/ 0 w 2357070"/>
                <a:gd name="connsiteY7" fmla="*/ 1374838 h 1649872"/>
                <a:gd name="connsiteX8" fmla="*/ 0 w 2357070"/>
                <a:gd name="connsiteY8" fmla="*/ 275034 h 164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7070" h="1649872">
                  <a:moveTo>
                    <a:pt x="0" y="275034"/>
                  </a:moveTo>
                  <a:cubicBezTo>
                    <a:pt x="0" y="123137"/>
                    <a:pt x="123137" y="0"/>
                    <a:pt x="275034" y="0"/>
                  </a:cubicBezTo>
                  <a:lnTo>
                    <a:pt x="2082036" y="0"/>
                  </a:lnTo>
                  <a:cubicBezTo>
                    <a:pt x="2233933" y="0"/>
                    <a:pt x="2357070" y="123137"/>
                    <a:pt x="2357070" y="275034"/>
                  </a:cubicBezTo>
                  <a:lnTo>
                    <a:pt x="2357070" y="1374838"/>
                  </a:lnTo>
                  <a:cubicBezTo>
                    <a:pt x="2357070" y="1526735"/>
                    <a:pt x="2233933" y="1649872"/>
                    <a:pt x="2082036" y="1649872"/>
                  </a:cubicBezTo>
                  <a:lnTo>
                    <a:pt x="275034" y="1649872"/>
                  </a:lnTo>
                  <a:cubicBezTo>
                    <a:pt x="123137" y="1649872"/>
                    <a:pt x="0" y="1526735"/>
                    <a:pt x="0" y="1374838"/>
                  </a:cubicBezTo>
                  <a:lnTo>
                    <a:pt x="0" y="27503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385" tIns="244385" rIns="244385" bIns="244385" numCol="1" spcCol="1270" anchor="ctr" anchorCtr="0">
              <a:noAutofit/>
            </a:bodyPr>
            <a:lstStyle/>
            <a:p>
              <a:pPr marL="0" lvl="0" indent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300" kern="1200" dirty="0"/>
                <a:t>Solution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8371643" y="4614767"/>
              <a:ext cx="1714308" cy="1333500"/>
            </a:xfrm>
            <a:custGeom>
              <a:avLst/>
              <a:gdLst>
                <a:gd name="connsiteX0" fmla="*/ 0 w 1714308"/>
                <a:gd name="connsiteY0" fmla="*/ 0 h 1333500"/>
                <a:gd name="connsiteX1" fmla="*/ 1714308 w 1714308"/>
                <a:gd name="connsiteY1" fmla="*/ 0 h 1333500"/>
                <a:gd name="connsiteX2" fmla="*/ 1714308 w 1714308"/>
                <a:gd name="connsiteY2" fmla="*/ 1333500 h 1333500"/>
                <a:gd name="connsiteX3" fmla="*/ 0 w 1714308"/>
                <a:gd name="connsiteY3" fmla="*/ 1333500 h 1333500"/>
                <a:gd name="connsiteX4" fmla="*/ 0 w 1714308"/>
                <a:gd name="connsiteY4" fmla="*/ 0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308" h="1333500">
                  <a:moveTo>
                    <a:pt x="0" y="0"/>
                  </a:moveTo>
                  <a:lnTo>
                    <a:pt x="1714308" y="0"/>
                  </a:lnTo>
                  <a:lnTo>
                    <a:pt x="1714308" y="1333500"/>
                  </a:lnTo>
                  <a:lnTo>
                    <a:pt x="0" y="1333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800" kern="1200" dirty="0"/>
                <a:t>Cathy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6985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06046" y="750711"/>
            <a:ext cx="9225101" cy="4114800"/>
            <a:chOff x="2106046" y="750711"/>
            <a:chExt cx="8557263" cy="1520864"/>
          </a:xfrm>
        </p:grpSpPr>
        <p:sp>
          <p:nvSpPr>
            <p:cNvPr id="5" name="Freeform 4"/>
            <p:cNvSpPr/>
            <p:nvPr/>
          </p:nvSpPr>
          <p:spPr>
            <a:xfrm>
              <a:off x="2106046" y="750711"/>
              <a:ext cx="5089220" cy="1520864"/>
            </a:xfrm>
            <a:custGeom>
              <a:avLst/>
              <a:gdLst>
                <a:gd name="connsiteX0" fmla="*/ 0 w 2357070"/>
                <a:gd name="connsiteY0" fmla="*/ 275034 h 1649872"/>
                <a:gd name="connsiteX1" fmla="*/ 275034 w 2357070"/>
                <a:gd name="connsiteY1" fmla="*/ 0 h 1649872"/>
                <a:gd name="connsiteX2" fmla="*/ 2082036 w 2357070"/>
                <a:gd name="connsiteY2" fmla="*/ 0 h 1649872"/>
                <a:gd name="connsiteX3" fmla="*/ 2357070 w 2357070"/>
                <a:gd name="connsiteY3" fmla="*/ 275034 h 1649872"/>
                <a:gd name="connsiteX4" fmla="*/ 2357070 w 2357070"/>
                <a:gd name="connsiteY4" fmla="*/ 1374838 h 1649872"/>
                <a:gd name="connsiteX5" fmla="*/ 2082036 w 2357070"/>
                <a:gd name="connsiteY5" fmla="*/ 1649872 h 1649872"/>
                <a:gd name="connsiteX6" fmla="*/ 275034 w 2357070"/>
                <a:gd name="connsiteY6" fmla="*/ 1649872 h 1649872"/>
                <a:gd name="connsiteX7" fmla="*/ 0 w 2357070"/>
                <a:gd name="connsiteY7" fmla="*/ 1374838 h 1649872"/>
                <a:gd name="connsiteX8" fmla="*/ 0 w 2357070"/>
                <a:gd name="connsiteY8" fmla="*/ 275034 h 164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7070" h="1649872">
                  <a:moveTo>
                    <a:pt x="0" y="275034"/>
                  </a:moveTo>
                  <a:cubicBezTo>
                    <a:pt x="0" y="123137"/>
                    <a:pt x="123137" y="0"/>
                    <a:pt x="275034" y="0"/>
                  </a:cubicBezTo>
                  <a:lnTo>
                    <a:pt x="2082036" y="0"/>
                  </a:lnTo>
                  <a:cubicBezTo>
                    <a:pt x="2233933" y="0"/>
                    <a:pt x="2357070" y="123137"/>
                    <a:pt x="2357070" y="275034"/>
                  </a:cubicBezTo>
                  <a:lnTo>
                    <a:pt x="2357070" y="1374838"/>
                  </a:lnTo>
                  <a:cubicBezTo>
                    <a:pt x="2357070" y="1526735"/>
                    <a:pt x="2233933" y="1649872"/>
                    <a:pt x="2082036" y="1649872"/>
                  </a:cubicBezTo>
                  <a:lnTo>
                    <a:pt x="275034" y="1649872"/>
                  </a:lnTo>
                  <a:cubicBezTo>
                    <a:pt x="123137" y="1649872"/>
                    <a:pt x="0" y="1526735"/>
                    <a:pt x="0" y="1374838"/>
                  </a:cubicBezTo>
                  <a:lnTo>
                    <a:pt x="0" y="27503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385" tIns="244385" rIns="244385" bIns="244385" numCol="1" spcCol="1270" anchor="ctr" anchorCtr="0">
              <a:noAutofit/>
            </a:bodyPr>
            <a:lstStyle/>
            <a:p>
              <a:pPr marL="0" lvl="0" indent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7200" kern="1200" dirty="0"/>
                <a:t>Need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7206729" y="844393"/>
              <a:ext cx="3456580" cy="1333500"/>
            </a:xfrm>
            <a:custGeom>
              <a:avLst/>
              <a:gdLst>
                <a:gd name="connsiteX0" fmla="*/ 0 w 1714308"/>
                <a:gd name="connsiteY0" fmla="*/ 0 h 1333500"/>
                <a:gd name="connsiteX1" fmla="*/ 1714308 w 1714308"/>
                <a:gd name="connsiteY1" fmla="*/ 0 h 1333500"/>
                <a:gd name="connsiteX2" fmla="*/ 1714308 w 1714308"/>
                <a:gd name="connsiteY2" fmla="*/ 1333500 h 1333500"/>
                <a:gd name="connsiteX3" fmla="*/ 0 w 1714308"/>
                <a:gd name="connsiteY3" fmla="*/ 1333500 h 1333500"/>
                <a:gd name="connsiteX4" fmla="*/ 0 w 1714308"/>
                <a:gd name="connsiteY4" fmla="*/ 0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308" h="1333500">
                  <a:moveTo>
                    <a:pt x="0" y="0"/>
                  </a:moveTo>
                  <a:lnTo>
                    <a:pt x="1714308" y="0"/>
                  </a:lnTo>
                  <a:lnTo>
                    <a:pt x="1714308" y="1333500"/>
                  </a:lnTo>
                  <a:lnTo>
                    <a:pt x="0" y="1333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6000" kern="1200" dirty="0"/>
                <a:t>Erin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2410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6" r="17301"/>
          <a:stretch/>
        </p:blipFill>
        <p:spPr>
          <a:xfrm rot="5400000">
            <a:off x="3396891" y="-8509"/>
            <a:ext cx="4509239" cy="4851382"/>
          </a:xfrm>
        </p:spPr>
      </p:pic>
    </p:spTree>
    <p:extLst>
      <p:ext uri="{BB962C8B-B14F-4D97-AF65-F5344CB8AC3E}">
        <p14:creationId xmlns:p14="http://schemas.microsoft.com/office/powerpoint/2010/main" val="971821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jpe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013" t="1047" r="8651" b="92"/>
          <a:stretch/>
        </p:blipFill>
        <p:spPr>
          <a:xfrm>
            <a:off x="9659606" y="4195863"/>
            <a:ext cx="2275429" cy="23710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27" t="-355" r="26396" b="-263"/>
          <a:stretch/>
        </p:blipFill>
        <p:spPr>
          <a:xfrm>
            <a:off x="269241" y="4195864"/>
            <a:ext cx="2277612" cy="2371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52" t="240" r="37616" b="-260"/>
          <a:stretch/>
        </p:blipFill>
        <p:spPr>
          <a:xfrm>
            <a:off x="2617476" y="4189495"/>
            <a:ext cx="2277721" cy="23774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231" t="1044" r="11025" b="439"/>
          <a:stretch/>
        </p:blipFill>
        <p:spPr>
          <a:xfrm>
            <a:off x="4965819" y="4195864"/>
            <a:ext cx="2277111" cy="23710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666" y="1203030"/>
            <a:ext cx="2296933" cy="1866181"/>
          </a:xfrm>
          <a:prstGeom prst="rect">
            <a:avLst/>
          </a:prstGeom>
        </p:spPr>
      </p:pic>
      <p:sp>
        <p:nvSpPr>
          <p:cNvPr id="14" name="Title 2"/>
          <p:cNvSpPr txBox="1">
            <a:spLocks/>
          </p:cNvSpPr>
          <p:nvPr/>
        </p:nvSpPr>
        <p:spPr>
          <a:xfrm>
            <a:off x="275422" y="298541"/>
            <a:ext cx="9287593" cy="933908"/>
          </a:xfrm>
          <a:prstGeom prst="rect">
            <a:avLst/>
          </a:prstGeom>
        </p:spPr>
        <p:txBody>
          <a:bodyPr lIns="179271" tIns="89636" rIns="89636" bIns="44817"/>
          <a:lstStyle>
            <a:lvl1pPr algn="l" defTabSz="93259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8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267" dirty="0">
                <a:latin typeface="Segoe Pro Display Semibold" panose="020B0702040504020203" pitchFamily="34" charset="0"/>
                <a:ea typeface="Adobe Gothic Std B" panose="020B0800000000000000" pitchFamily="34" charset="-128"/>
              </a:rPr>
              <a:t>Technology affects </a:t>
            </a:r>
            <a:r>
              <a:rPr lang="en-US" sz="4267" b="1" i="1" dirty="0">
                <a:latin typeface="Segoe Pro Display Semibold" panose="020B0702040504020203" pitchFamily="34" charset="0"/>
                <a:ea typeface="Adobe Gothic Std B" panose="020B0800000000000000" pitchFamily="34" charset="-128"/>
              </a:rPr>
              <a:t>every </a:t>
            </a:r>
            <a:r>
              <a:rPr lang="en-US" sz="4267" dirty="0">
                <a:latin typeface="Segoe Pro Display Semibold" panose="020B0702040504020203" pitchFamily="34" charset="0"/>
                <a:ea typeface="Adobe Gothic Std B" panose="020B0800000000000000" pitchFamily="34" charset="-128"/>
              </a:rPr>
              <a:t>field: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3" y="1586828"/>
            <a:ext cx="4222456" cy="2418331"/>
          </a:xfrm>
          <a:prstGeom prst="rect">
            <a:avLst/>
          </a:prstGeom>
        </p:spPr>
      </p:pic>
      <p:pic>
        <p:nvPicPr>
          <p:cNvPr id="23" name="Picture 22"/>
          <p:cNvPicPr>
            <a:picLocks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62" t="-442" r="27578" b="478"/>
          <a:stretch/>
        </p:blipFill>
        <p:spPr>
          <a:xfrm>
            <a:off x="7313553" y="4195863"/>
            <a:ext cx="2276919" cy="2375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43777" y="1266774"/>
            <a:ext cx="4981223" cy="270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6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32655" y="704016"/>
            <a:ext cx="8420013" cy="4114800"/>
            <a:chOff x="2109650" y="704016"/>
            <a:chExt cx="8520500" cy="4114800"/>
          </a:xfrm>
        </p:grpSpPr>
        <p:sp>
          <p:nvSpPr>
            <p:cNvPr id="8" name="Freeform 7"/>
            <p:cNvSpPr/>
            <p:nvPr/>
          </p:nvSpPr>
          <p:spPr>
            <a:xfrm>
              <a:off x="2109650" y="704016"/>
              <a:ext cx="5551876" cy="4114800"/>
            </a:xfrm>
            <a:custGeom>
              <a:avLst/>
              <a:gdLst>
                <a:gd name="connsiteX0" fmla="*/ 0 w 2357070"/>
                <a:gd name="connsiteY0" fmla="*/ 275034 h 1649872"/>
                <a:gd name="connsiteX1" fmla="*/ 275034 w 2357070"/>
                <a:gd name="connsiteY1" fmla="*/ 0 h 1649872"/>
                <a:gd name="connsiteX2" fmla="*/ 2082036 w 2357070"/>
                <a:gd name="connsiteY2" fmla="*/ 0 h 1649872"/>
                <a:gd name="connsiteX3" fmla="*/ 2357070 w 2357070"/>
                <a:gd name="connsiteY3" fmla="*/ 275034 h 1649872"/>
                <a:gd name="connsiteX4" fmla="*/ 2357070 w 2357070"/>
                <a:gd name="connsiteY4" fmla="*/ 1374838 h 1649872"/>
                <a:gd name="connsiteX5" fmla="*/ 2082036 w 2357070"/>
                <a:gd name="connsiteY5" fmla="*/ 1649872 h 1649872"/>
                <a:gd name="connsiteX6" fmla="*/ 275034 w 2357070"/>
                <a:gd name="connsiteY6" fmla="*/ 1649872 h 1649872"/>
                <a:gd name="connsiteX7" fmla="*/ 0 w 2357070"/>
                <a:gd name="connsiteY7" fmla="*/ 1374838 h 1649872"/>
                <a:gd name="connsiteX8" fmla="*/ 0 w 2357070"/>
                <a:gd name="connsiteY8" fmla="*/ 275034 h 164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7070" h="1649872">
                  <a:moveTo>
                    <a:pt x="0" y="275034"/>
                  </a:moveTo>
                  <a:cubicBezTo>
                    <a:pt x="0" y="123137"/>
                    <a:pt x="123137" y="0"/>
                    <a:pt x="275034" y="0"/>
                  </a:cubicBezTo>
                  <a:lnTo>
                    <a:pt x="2082036" y="0"/>
                  </a:lnTo>
                  <a:cubicBezTo>
                    <a:pt x="2233933" y="0"/>
                    <a:pt x="2357070" y="123137"/>
                    <a:pt x="2357070" y="275034"/>
                  </a:cubicBezTo>
                  <a:lnTo>
                    <a:pt x="2357070" y="1374838"/>
                  </a:lnTo>
                  <a:cubicBezTo>
                    <a:pt x="2357070" y="1526735"/>
                    <a:pt x="2233933" y="1649872"/>
                    <a:pt x="2082036" y="1649872"/>
                  </a:cubicBezTo>
                  <a:lnTo>
                    <a:pt x="275034" y="1649872"/>
                  </a:lnTo>
                  <a:cubicBezTo>
                    <a:pt x="123137" y="1649872"/>
                    <a:pt x="0" y="1526735"/>
                    <a:pt x="0" y="1374838"/>
                  </a:cubicBezTo>
                  <a:lnTo>
                    <a:pt x="0" y="27503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676672"/>
                <a:satOff val="-5114"/>
                <a:lumOff val="-1961"/>
                <a:alphaOff val="0"/>
              </a:schemeClr>
            </a:fillRef>
            <a:effectRef idx="0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385" tIns="244385" rIns="244385" bIns="244385" numCol="1" spcCol="1270" anchor="ctr" anchorCtr="0">
              <a:noAutofit/>
            </a:bodyPr>
            <a:lstStyle/>
            <a:p>
              <a:pPr marL="0" lvl="0" indent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7200" kern="1200" dirty="0"/>
                <a:t>Will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8205484" y="2094666"/>
              <a:ext cx="2424666" cy="1333500"/>
            </a:xfrm>
            <a:custGeom>
              <a:avLst/>
              <a:gdLst>
                <a:gd name="connsiteX0" fmla="*/ 0 w 1714308"/>
                <a:gd name="connsiteY0" fmla="*/ 0 h 1333500"/>
                <a:gd name="connsiteX1" fmla="*/ 1714308 w 1714308"/>
                <a:gd name="connsiteY1" fmla="*/ 0 h 1333500"/>
                <a:gd name="connsiteX2" fmla="*/ 1714308 w 1714308"/>
                <a:gd name="connsiteY2" fmla="*/ 1333500 h 1333500"/>
                <a:gd name="connsiteX3" fmla="*/ 0 w 1714308"/>
                <a:gd name="connsiteY3" fmla="*/ 1333500 h 1333500"/>
                <a:gd name="connsiteX4" fmla="*/ 0 w 1714308"/>
                <a:gd name="connsiteY4" fmla="*/ 0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308" h="1333500">
                  <a:moveTo>
                    <a:pt x="0" y="0"/>
                  </a:moveTo>
                  <a:lnTo>
                    <a:pt x="1714308" y="0"/>
                  </a:lnTo>
                  <a:lnTo>
                    <a:pt x="1714308" y="1333500"/>
                  </a:lnTo>
                  <a:lnTo>
                    <a:pt x="0" y="1333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6000" kern="1200" dirty="0"/>
                <a:t>Kyah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0400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18" y="627529"/>
            <a:ext cx="8480612" cy="4770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2" t="39328" r="48501" b="21037"/>
          <a:stretch/>
        </p:blipFill>
        <p:spPr>
          <a:xfrm>
            <a:off x="6190735" y="116506"/>
            <a:ext cx="5369542" cy="559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03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41648" cy="60078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648" y="-1"/>
            <a:ext cx="6568588" cy="600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8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1416</TotalTime>
  <Words>171</Words>
  <Application>Microsoft Office PowerPoint</Application>
  <PresentationFormat>Widescreen</PresentationFormat>
  <Paragraphs>39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Adobe Gothic Std B</vt:lpstr>
      <vt:lpstr>Arial</vt:lpstr>
      <vt:lpstr>Calibri</vt:lpstr>
      <vt:lpstr>Calibri Light</vt:lpstr>
      <vt:lpstr>Segoe Pro Display Semibold</vt:lpstr>
      <vt:lpstr>Office Theme</vt:lpstr>
      <vt:lpstr>techbuddies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techbuddies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Computer  Science Principles</dc:title>
  <dc:creator>Mark Knudson</dc:creator>
  <cp:lastModifiedBy>Mark Knudson</cp:lastModifiedBy>
  <cp:revision>98</cp:revision>
  <dcterms:created xsi:type="dcterms:W3CDTF">2016-10-06T15:29:06Z</dcterms:created>
  <dcterms:modified xsi:type="dcterms:W3CDTF">2016-11-21T23:17:53Z</dcterms:modified>
</cp:coreProperties>
</file>